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  <p:sldMasterId id="2147483660" r:id="rId2"/>
    <p:sldMasterId id="2147483799" r:id="rId3"/>
    <p:sldMasterId id="2147483810" r:id="rId4"/>
    <p:sldMasterId id="2147483885" r:id="rId5"/>
  </p:sldMasterIdLst>
  <p:notesMasterIdLst>
    <p:notesMasterId r:id="rId16"/>
  </p:notesMasterIdLst>
  <p:handoutMasterIdLst>
    <p:handoutMasterId r:id="rId17"/>
  </p:handoutMasterIdLst>
  <p:sldIdLst>
    <p:sldId id="521" r:id="rId6"/>
    <p:sldId id="537" r:id="rId7"/>
    <p:sldId id="538" r:id="rId8"/>
    <p:sldId id="539" r:id="rId9"/>
    <p:sldId id="540" r:id="rId10"/>
    <p:sldId id="541" r:id="rId11"/>
    <p:sldId id="542" r:id="rId12"/>
    <p:sldId id="543" r:id="rId13"/>
    <p:sldId id="544" r:id="rId14"/>
    <p:sldId id="53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wa, Marek" initials="NM" lastIdx="0" clrIdx="0">
    <p:extLst/>
  </p:cmAuthor>
  <p:cmAuthor id="2" name="Nawa, Marek" initials="NM [2]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CB"/>
    <a:srgbClr val="262626"/>
    <a:srgbClr val="141414"/>
    <a:srgbClr val="0B367A"/>
    <a:srgbClr val="0071FA"/>
    <a:srgbClr val="006CFA"/>
    <a:srgbClr val="0067FA"/>
    <a:srgbClr val="005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12" autoAdjust="0"/>
    <p:restoredTop sz="75044" autoAdjust="0"/>
  </p:normalViewPr>
  <p:slideViewPr>
    <p:cSldViewPr snapToGrid="0">
      <p:cViewPr varScale="1">
        <p:scale>
          <a:sx n="139" d="100"/>
          <a:sy n="139" d="100"/>
        </p:scale>
        <p:origin x="-1520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30560"/>
    </p:cViewPr>
  </p:sorterViewPr>
  <p:notesViewPr>
    <p:cSldViewPr snapToGrid="0">
      <p:cViewPr varScale="1">
        <p:scale>
          <a:sx n="121" d="100"/>
          <a:sy n="121" d="100"/>
        </p:scale>
        <p:origin x="386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1FABA-4D23-404A-9371-948324E92C90}" type="datetimeFigureOut">
              <a:rPr lang="de-DE" smtClean="0"/>
              <a:t>31.01.17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3B7EE-497E-E04B-8B0E-2539696FBE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7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FC3ED-BE9A-4023-99C5-F930E274BAB0}" type="datetimeFigureOut">
              <a:rPr lang="en-US" smtClean="0"/>
              <a:t>31.01.17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7CEAA-D318-4FEA-8471-B1D3D2953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0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3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sap.com/corporate-en/legal/copyright/index.epx" TargetMode="External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1481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5079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0626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8818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0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1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2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6290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5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355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69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619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0919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3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810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13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30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17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1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Bild 19" descr="(y)_blue_transparent.png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1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2520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4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4257259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8255425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4241024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8240136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56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72288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6285481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3255736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6269560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idx="12" hasCustomPrompt="1"/>
          </p:nvPr>
        </p:nvSpPr>
        <p:spPr bwMode="gray">
          <a:xfrm>
            <a:off x="9298673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4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9283383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5385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900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723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877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324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/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4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5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51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259094" y="1200044"/>
            <a:ext cx="11348711" cy="4846765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7286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7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0116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5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6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744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9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9925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61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989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0497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1" cy="23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1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 </a:t>
            </a:r>
            <a:r>
              <a:rPr lang="de-DE" sz="1300" u="none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hlinkClick r:id="rId2"/>
              </a:rPr>
              <a:t>for additional trademark information and notices.</a:t>
            </a:r>
            <a:endParaRPr lang="en-US" sz="1300" u="none" dirty="0" smtClean="0">
              <a:solidFill>
                <a:srgbClr val="00000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59094" y="238708"/>
            <a:ext cx="10761600" cy="41540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defTabSz="1218960"/>
            <a:r>
              <a:rPr lang="en-US" sz="2700" b="1" dirty="0" smtClean="0">
                <a:solidFill>
                  <a:srgbClr val="606669"/>
                </a:solidFill>
                <a:latin typeface="+mn-lt"/>
              </a:rPr>
              <a:t>© 2016 SAP SE or an SAP affiliate company. All rights reserved.</a:t>
            </a:r>
            <a:endParaRPr lang="de-DE" sz="21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8958313" y="6258941"/>
            <a:ext cx="3023904" cy="309923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04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6185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062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9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832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3500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2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985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80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5476" y="4319078"/>
            <a:ext cx="11301212" cy="1008000"/>
          </a:xfrm>
        </p:spPr>
        <p:txBody>
          <a:bodyPr anchor="b" anchorCtr="0">
            <a:noAutofit/>
          </a:bodyPr>
          <a:lstStyle>
            <a:lvl1pPr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</a:t>
            </a:r>
            <a:br>
              <a:rPr lang="en-US" sz="4000" dirty="0" smtClean="0"/>
            </a:br>
            <a:r>
              <a:rPr lang="en-US" sz="4000" dirty="0" smtClean="0"/>
              <a:t>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5476" y="5526013"/>
            <a:ext cx="113012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" name="Bild 13" descr="graphic_2016_example_colo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5" y="497573"/>
            <a:ext cx="11587134" cy="3862378"/>
          </a:xfrm>
          <a:prstGeom prst="rect">
            <a:avLst/>
          </a:prstGeom>
        </p:spPr>
      </p:pic>
      <p:pic>
        <p:nvPicPr>
          <p:cNvPr id="15" name="Bild 14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588" y="261059"/>
            <a:ext cx="1814310" cy="3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1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13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678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4" Type="http://schemas.microsoft.com/office/2007/relationships/hdphoto" Target="../media/hdphoto1.wdp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microsoft.com/office/2007/relationships/hdphoto" Target="../media/hdphoto1.wdp"/><Relationship Id="rId17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g"/><Relationship Id="rId12" Type="http://schemas.openxmlformats.org/officeDocument/2006/relationships/image" Target="../media/image3.png"/><Relationship Id="rId13" Type="http://schemas.microsoft.com/office/2007/relationships/hdphoto" Target="../media/hdphoto1.wdp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theme" Target="../theme/theme3.xml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theme" Target="../theme/theme4.xml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theme" Target="../theme/theme5.xml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microsoft.com/office/2007/relationships/hdphoto" Target="../media/hdphoto1.wdp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1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848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00" r:id="rId3"/>
    <p:sldLayoutId id="2147483801" r:id="rId4"/>
    <p:sldLayoutId id="2147483768" r:id="rId5"/>
    <p:sldLayoutId id="2147483770" r:id="rId6"/>
    <p:sldLayoutId id="2147483893" r:id="rId7"/>
    <p:sldLayoutId id="2147483871" r:id="rId8"/>
    <p:sldLayoutId id="2147483870" r:id="rId9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7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942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94" r:id="rId2"/>
    <p:sldLayoutId id="2147483877" r:id="rId3"/>
    <p:sldLayoutId id="2147483766" r:id="rId4"/>
    <p:sldLayoutId id="2147483797" r:id="rId5"/>
    <p:sldLayoutId id="2147483776" r:id="rId6"/>
    <p:sldLayoutId id="2147483796" r:id="rId7"/>
    <p:sldLayoutId id="2147483679" r:id="rId8"/>
    <p:sldLayoutId id="2147483892" r:id="rId9"/>
    <p:sldLayoutId id="2147483878" r:id="rId10"/>
    <p:sldLayoutId id="2147483764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ackground2014.jpg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664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03" r:id="rId2"/>
    <p:sldLayoutId id="2147483804" r:id="rId3"/>
    <p:sldLayoutId id="2147483805" r:id="rId4"/>
    <p:sldLayoutId id="2147483806" r:id="rId5"/>
    <p:sldLayoutId id="2147483884" r:id="rId6"/>
    <p:sldLayoutId id="2147483808" r:id="rId7"/>
    <p:sldLayoutId id="2147483872" r:id="rId8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4" y="1210301"/>
            <a:ext cx="11670203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d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9" name="image9.png"/>
          <p:cNvPicPr/>
          <p:nvPr userDrawn="1"/>
        </p:nvPicPr>
        <p:blipFill>
          <a:blip r:embed="rId12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62489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cxnSp>
        <p:nvCxnSpPr>
          <p:cNvPr id="1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73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74" r:id="rId2"/>
    <p:sldLayoutId id="2147483875" r:id="rId3"/>
    <p:sldLayoutId id="2147483820" r:id="rId4"/>
    <p:sldLayoutId id="2147483876" r:id="rId5"/>
    <p:sldLayoutId id="2147483821" r:id="rId6"/>
    <p:sldLayoutId id="2147483882" r:id="rId7"/>
    <p:sldLayoutId id="2147483827" r:id="rId8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8868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1218868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8868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738" indent="-241235" algn="l" defTabSz="1218868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596737" indent="-237001" algn="l" defTabSz="1218868" rtl="0" eaLnBrk="1" latinLnBrk="0" hangingPunct="1">
        <a:spcBef>
          <a:spcPts val="560"/>
        </a:spcBef>
        <a:buClr>
          <a:schemeClr val="accent2"/>
        </a:buClr>
        <a:buSzPct val="100000"/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835858" indent="-239119" algn="l" defTabSz="1218868" rtl="0" eaLnBrk="1" latinLnBrk="0" hangingPunct="1">
        <a:spcBef>
          <a:spcPts val="336"/>
        </a:spcBef>
        <a:buClr>
          <a:schemeClr val="accent2"/>
        </a:buClr>
        <a:buSzPct val="100000"/>
        <a:buFont typeface="Courier New" pitchFamily="49" charset="0"/>
        <a:buChar char="o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879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13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4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6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34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6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9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318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9" r:id="rId2"/>
    <p:sldLayoutId id="2147483890" r:id="rId3"/>
    <p:sldLayoutId id="2147483891" r:id="rId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Relationship Id="rId3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8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20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894" y="448250"/>
            <a:ext cx="7452930" cy="4950875"/>
          </a:xfrm>
          <a:prstGeom prst="rect">
            <a:avLst/>
          </a:prstGeom>
        </p:spPr>
      </p:pic>
      <p:pic>
        <p:nvPicPr>
          <p:cNvPr id="3" name="Bild 3" descr="SAP_Hybris_white_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54" y="5697415"/>
            <a:ext cx="4186600" cy="10466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406019" y="4363366"/>
            <a:ext cx="5100950" cy="1008000"/>
          </a:xfrm>
        </p:spPr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32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EC_piece_02.pn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99" y="284550"/>
            <a:ext cx="8809762" cy="617506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92092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</a:t>
            </a:r>
            <a:r>
              <a:rPr lang="de-DE" sz="4800" b="1" kern="0" dirty="0" smtClea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SAP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358074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HYBRIS</a:t>
            </a:r>
          </a:p>
        </p:txBody>
      </p:sp>
    </p:spTree>
    <p:extLst>
      <p:ext uri="{BB962C8B-B14F-4D97-AF65-F5344CB8AC3E}">
        <p14:creationId xmlns:p14="http://schemas.microsoft.com/office/powerpoint/2010/main" val="742614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Vs.</a:t>
            </a:r>
            <a:endParaRPr lang="en-US" dirty="0"/>
          </a:p>
        </p:txBody>
      </p:sp>
      <p:pic>
        <p:nvPicPr>
          <p:cNvPr id="9" name="Content Placeholder 8" descr="U5dsxG7W2NtDG7HZSu641Y7db4u8neV.jp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" r="458"/>
          <a:stretch>
            <a:fillRect/>
          </a:stretch>
        </p:blipFill>
        <p:spPr>
          <a:xfrm>
            <a:off x="8158621" y="715114"/>
            <a:ext cx="3643088" cy="2539947"/>
          </a:xfrm>
        </p:spPr>
      </p:pic>
      <p:sp>
        <p:nvSpPr>
          <p:cNvPr id="11" name="TextBox 10"/>
          <p:cNvSpPr txBox="1"/>
          <p:nvPr/>
        </p:nvSpPr>
        <p:spPr>
          <a:xfrm>
            <a:off x="182736" y="3426145"/>
            <a:ext cx="419858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Chce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najnowszego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oprogramowania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Zależy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mu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na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prędkości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Myśli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o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programach</a:t>
            </a:r>
            <a:endParaRPr lang="en-US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Użyteczność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2900" y="3487181"/>
            <a:ext cx="460895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Chce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przetestowanego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oprogramowania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Zależy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mu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na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stabilności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Myśli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o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maszynach</a:t>
            </a:r>
            <a:endParaRPr lang="en-US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Bezpieczeństwo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786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Vs.</a:t>
            </a:r>
            <a:endParaRPr lang="en-US" dirty="0"/>
          </a:p>
        </p:txBody>
      </p:sp>
      <p:pic>
        <p:nvPicPr>
          <p:cNvPr id="9" name="Content Placeholder 8" descr="U5dsxG7W2NtDG7HZSu641Y7db4u8neV.jp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" r="458"/>
          <a:stretch>
            <a:fillRect/>
          </a:stretch>
        </p:blipFill>
        <p:spPr>
          <a:xfrm>
            <a:off x="8158621" y="715114"/>
            <a:ext cx="3643088" cy="2539947"/>
          </a:xfrm>
        </p:spPr>
      </p:pic>
      <p:sp>
        <p:nvSpPr>
          <p:cNvPr id="2" name="Rounded Rectangular Callout 1"/>
          <p:cNvSpPr/>
          <p:nvPr/>
        </p:nvSpPr>
        <p:spPr bwMode="gray">
          <a:xfrm>
            <a:off x="840592" y="3645419"/>
            <a:ext cx="3472007" cy="1708504"/>
          </a:xfrm>
          <a:prstGeom prst="wedgeRoundRectCallout">
            <a:avLst>
              <a:gd name="adj1" fmla="val -22938"/>
              <a:gd name="adj2" fmla="val -68516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Potrzebuje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Lib_hiper_stuff-0.3.2-beta</a:t>
            </a: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ea typeface="Arial Unicode MS" pitchFamily="34" charset="-128"/>
                <a:cs typeface="Arial Unicode MS" pitchFamily="34" charset="-128"/>
              </a:rPr>
              <a:t>na</a:t>
            </a: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ea typeface="Arial Unicode MS" pitchFamily="34" charset="-128"/>
                <a:cs typeface="Arial Unicode MS" pitchFamily="34" charset="-128"/>
              </a:rPr>
              <a:t>moim</a:t>
            </a: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ea typeface="Arial Unicode MS" pitchFamily="34" charset="-128"/>
                <a:cs typeface="Arial Unicode MS" pitchFamily="34" charset="-128"/>
              </a:rPr>
              <a:t>serwerze</a:t>
            </a: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!</a:t>
            </a:r>
          </a:p>
        </p:txBody>
      </p:sp>
      <p:sp>
        <p:nvSpPr>
          <p:cNvPr id="3" name="Rounded Rectangular Callout 2"/>
          <p:cNvSpPr/>
          <p:nvPr/>
        </p:nvSpPr>
        <p:spPr bwMode="gray">
          <a:xfrm>
            <a:off x="8944988" y="3672827"/>
            <a:ext cx="2859837" cy="2329779"/>
          </a:xfrm>
          <a:prstGeom prst="wedgeRoundRectCallout">
            <a:avLst>
              <a:gd name="adj1" fmla="val 21942"/>
              <a:gd name="adj2" fmla="val -75878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 descr="cleese_n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381" y="3867331"/>
            <a:ext cx="2597665" cy="18703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1372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Vs.</a:t>
            </a:r>
            <a:endParaRPr lang="en-US" dirty="0"/>
          </a:p>
        </p:txBody>
      </p:sp>
      <p:pic>
        <p:nvPicPr>
          <p:cNvPr id="9" name="Content Placeholder 8" descr="U5dsxG7W2NtDG7HZSu641Y7db4u8neV.jp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" r="458"/>
          <a:stretch>
            <a:fillRect/>
          </a:stretch>
        </p:blipFill>
        <p:spPr>
          <a:xfrm>
            <a:off x="8158621" y="715114"/>
            <a:ext cx="3643088" cy="2539947"/>
          </a:xfrm>
        </p:spPr>
      </p:pic>
      <p:sp>
        <p:nvSpPr>
          <p:cNvPr id="2" name="Rounded Rectangular Callout 1"/>
          <p:cNvSpPr/>
          <p:nvPr/>
        </p:nvSpPr>
        <p:spPr bwMode="gray">
          <a:xfrm>
            <a:off x="840592" y="3645419"/>
            <a:ext cx="3472007" cy="2951052"/>
          </a:xfrm>
          <a:prstGeom prst="wedgeRoundRectCallout">
            <a:avLst>
              <a:gd name="adj1" fmla="val -22938"/>
              <a:gd name="adj2" fmla="val -68516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Rounded Rectangular Callout 2"/>
          <p:cNvSpPr/>
          <p:nvPr/>
        </p:nvSpPr>
        <p:spPr bwMode="gray">
          <a:xfrm>
            <a:off x="6834374" y="3535781"/>
            <a:ext cx="4321736" cy="1050685"/>
          </a:xfrm>
          <a:prstGeom prst="wedgeRoundRectCallout">
            <a:avLst>
              <a:gd name="adj1" fmla="val 21942"/>
              <a:gd name="adj2" fmla="val -75878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Muszę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wyłączyć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twój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serwer</a:t>
            </a: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. </a:t>
            </a:r>
            <a:r>
              <a:rPr lang="en-US" kern="0" dirty="0" err="1" smtClean="0">
                <a:ea typeface="Arial Unicode MS" pitchFamily="34" charset="-128"/>
                <a:cs typeface="Arial Unicode MS" pitchFamily="34" charset="-128"/>
              </a:rPr>
              <a:t>Rutynowy</a:t>
            </a: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ea typeface="Arial Unicode MS" pitchFamily="34" charset="-128"/>
                <a:cs typeface="Arial Unicode MS" pitchFamily="34" charset="-128"/>
              </a:rPr>
              <a:t>przegląd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2" name="Picture 11" descr="office_n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5" y="3835231"/>
            <a:ext cx="3048000" cy="248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Rounded Rectangular Callout 12"/>
          <p:cNvSpPr/>
          <p:nvPr/>
        </p:nvSpPr>
        <p:spPr bwMode="gray">
          <a:xfrm>
            <a:off x="7117616" y="4833148"/>
            <a:ext cx="4321736" cy="1050685"/>
          </a:xfrm>
          <a:prstGeom prst="wedgeRoundRectCallout">
            <a:avLst>
              <a:gd name="adj1" fmla="val 19828"/>
              <a:gd name="adj2" fmla="val -93269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Może z godzinka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downtime</a:t>
            </a:r>
            <a:endParaRPr lang="en-US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3324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 </a:t>
            </a:r>
            <a:r>
              <a:rPr lang="en-US" dirty="0" err="1" smtClean="0"/>
              <a:t>nas</a:t>
            </a:r>
            <a:r>
              <a:rPr lang="en-US" dirty="0" smtClean="0"/>
              <a:t> </a:t>
            </a:r>
            <a:r>
              <a:rPr lang="en-US" dirty="0" err="1" smtClean="0"/>
              <a:t>uratowało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(od </a:t>
            </a:r>
            <a:r>
              <a:rPr lang="en-US" dirty="0" err="1" smtClean="0"/>
              <a:t>problemu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" name="Content Placeholder 9" descr="virtualiz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82" r="-184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97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pic>
        <p:nvPicPr>
          <p:cNvPr id="9" name="Content Placeholder 8" descr="U5dsxG7W2NtDG7HZSu641Y7db4u8neV.jp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" r="458"/>
          <a:stretch>
            <a:fillRect/>
          </a:stretch>
        </p:blipFill>
        <p:spPr>
          <a:xfrm>
            <a:off x="8158621" y="715114"/>
            <a:ext cx="3643088" cy="2539947"/>
          </a:xfrm>
        </p:spPr>
      </p:pic>
      <p:sp>
        <p:nvSpPr>
          <p:cNvPr id="3" name="Rounded Rectangular Callout 2"/>
          <p:cNvSpPr/>
          <p:nvPr/>
        </p:nvSpPr>
        <p:spPr bwMode="gray">
          <a:xfrm>
            <a:off x="8944988" y="3745918"/>
            <a:ext cx="2722785" cy="2265824"/>
          </a:xfrm>
          <a:prstGeom prst="wedgeRoundRectCallout">
            <a:avLst>
              <a:gd name="adj1" fmla="val 21942"/>
              <a:gd name="adj2" fmla="val -75878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Rounded Rectangular Callout 10"/>
          <p:cNvSpPr/>
          <p:nvPr/>
        </p:nvSpPr>
        <p:spPr bwMode="gray">
          <a:xfrm>
            <a:off x="3341165" y="3660773"/>
            <a:ext cx="3472007" cy="968456"/>
          </a:xfrm>
          <a:prstGeom prst="wedgeRoundRectCallout">
            <a:avLst>
              <a:gd name="adj1" fmla="val -71885"/>
              <a:gd name="adj2" fmla="val -110969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err="1" smtClean="0">
                <a:ea typeface="Arial Unicode MS" pitchFamily="34" charset="-128"/>
                <a:cs typeface="Arial Unicode MS" pitchFamily="34" charset="-128"/>
              </a:rPr>
              <a:t>Potrzebuję</a:t>
            </a: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ea typeface="Arial Unicode MS" pitchFamily="34" charset="-128"/>
                <a:cs typeface="Arial Unicode MS" pitchFamily="34" charset="-128"/>
              </a:rPr>
              <a:t>maszyn</a:t>
            </a:r>
            <a:r>
              <a:rPr lang="en-US" kern="0" dirty="0" err="1" smtClean="0">
                <a:ea typeface="Arial Unicode MS" pitchFamily="34" charset="-128"/>
                <a:cs typeface="Arial Unicode MS" pitchFamily="34" charset="-128"/>
              </a:rPr>
              <a:t>ę</a:t>
            </a: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 z 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ounded Rectangular Callout 11"/>
          <p:cNvSpPr/>
          <p:nvPr/>
        </p:nvSpPr>
        <p:spPr bwMode="gray">
          <a:xfrm>
            <a:off x="4215377" y="2333079"/>
            <a:ext cx="3472007" cy="968456"/>
          </a:xfrm>
          <a:prstGeom prst="wedgeRoundRectCallout">
            <a:avLst>
              <a:gd name="adj1" fmla="val -84254"/>
              <a:gd name="adj2" fmla="val 23937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A ten nowy projekt wymaga tej biblioteki 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ounded Rectangular Callout 12"/>
          <p:cNvSpPr/>
          <p:nvPr/>
        </p:nvSpPr>
        <p:spPr bwMode="gray">
          <a:xfrm>
            <a:off x="2330258" y="5253805"/>
            <a:ext cx="3472007" cy="968456"/>
          </a:xfrm>
          <a:prstGeom prst="wedgeRoundRectCallout">
            <a:avLst>
              <a:gd name="adj1" fmla="val -47674"/>
              <a:gd name="adj2" fmla="val -256252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Jeszcze taka baza danych 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Rounded Rectangular Callout 13"/>
          <p:cNvSpPr/>
          <p:nvPr/>
        </p:nvSpPr>
        <p:spPr bwMode="gray">
          <a:xfrm>
            <a:off x="3341522" y="847147"/>
            <a:ext cx="3472007" cy="968456"/>
          </a:xfrm>
          <a:prstGeom prst="wedgeRoundRectCallout">
            <a:avLst>
              <a:gd name="adj1" fmla="val -52938"/>
              <a:gd name="adj2" fmla="val 153182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A </a:t>
            </a:r>
            <a:r>
              <a:rPr lang="en-US" kern="0" dirty="0" err="1" smtClean="0">
                <a:ea typeface="Arial Unicode MS" pitchFamily="34" charset="-128"/>
                <a:cs typeface="Arial Unicode MS" pitchFamily="34" charset="-128"/>
              </a:rPr>
              <a:t>nowa</a:t>
            </a: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ea typeface="Arial Unicode MS" pitchFamily="34" charset="-128"/>
                <a:cs typeface="Arial Unicode MS" pitchFamily="34" charset="-128"/>
              </a:rPr>
              <a:t>wersja</a:t>
            </a: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ea typeface="Arial Unicode MS" pitchFamily="34" charset="-128"/>
                <a:cs typeface="Arial Unicode MS" pitchFamily="34" charset="-128"/>
              </a:rPr>
              <a:t>tego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" name="Picture 14" descr="StarTrek-mindblown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056" y="3910374"/>
            <a:ext cx="2445485" cy="1927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75906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4927" y="449176"/>
            <a:ext cx="11163700" cy="756000"/>
          </a:xfrm>
        </p:spPr>
        <p:txBody>
          <a:bodyPr/>
          <a:lstStyle/>
          <a:p>
            <a:pPr algn="ctr"/>
            <a:r>
              <a:rPr lang="en-US" dirty="0" smtClean="0"/>
              <a:t>Co </a:t>
            </a:r>
            <a:r>
              <a:rPr lang="en-US" dirty="0" err="1" smtClean="0"/>
              <a:t>nas</a:t>
            </a:r>
            <a:r>
              <a:rPr lang="en-US" dirty="0" smtClean="0"/>
              <a:t> </a:t>
            </a:r>
            <a:r>
              <a:rPr lang="en-US" dirty="0" err="1" smtClean="0"/>
              <a:t>uratowało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(od </a:t>
            </a:r>
            <a:r>
              <a:rPr lang="en-US" dirty="0" err="1" smtClean="0"/>
              <a:t>pracy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Content Placeholder 2" descr="cod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00" b="98300" l="2100" r="98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0418" r="-70418"/>
          <a:stretch>
            <a:fillRect/>
          </a:stretch>
        </p:blipFill>
        <p:spPr/>
      </p:pic>
      <p:sp>
        <p:nvSpPr>
          <p:cNvPr id="7" name="Title 5"/>
          <p:cNvSpPr txBox="1">
            <a:spLocks/>
          </p:cNvSpPr>
          <p:nvPr/>
        </p:nvSpPr>
        <p:spPr bwMode="gray">
          <a:xfrm>
            <a:off x="512000" y="5242860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/>
              <a:t>Infrastruktura</a:t>
            </a:r>
            <a:r>
              <a:rPr lang="en-US" dirty="0" smtClean="0"/>
              <a:t> </a:t>
            </a:r>
            <a:r>
              <a:rPr lang="en-US" dirty="0" err="1" smtClean="0"/>
              <a:t>jako</a:t>
            </a:r>
            <a:r>
              <a:rPr lang="en-US" dirty="0" smtClean="0"/>
              <a:t> </a:t>
            </a:r>
            <a:r>
              <a:rPr lang="en-US" dirty="0" err="1" smtClean="0"/>
              <a:t>Kod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50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1474" y="284721"/>
            <a:ext cx="11163700" cy="756000"/>
          </a:xfrm>
        </p:spPr>
        <p:txBody>
          <a:bodyPr/>
          <a:lstStyle/>
          <a:p>
            <a:pPr algn="ctr"/>
            <a:r>
              <a:rPr lang="en-US" dirty="0" err="1" smtClean="0"/>
              <a:t>Nasze</a:t>
            </a:r>
            <a:r>
              <a:rPr lang="en-US" dirty="0" smtClean="0"/>
              <a:t> </a:t>
            </a:r>
            <a:r>
              <a:rPr lang="en-US" dirty="0" err="1" smtClean="0"/>
              <a:t>nowe</a:t>
            </a:r>
            <a:r>
              <a:rPr lang="en-US" dirty="0" smtClean="0"/>
              <a:t> </a:t>
            </a:r>
            <a:r>
              <a:rPr lang="en-US" dirty="0" err="1" smtClean="0"/>
              <a:t>narzędzia</a:t>
            </a:r>
            <a:endParaRPr lang="en-US" dirty="0"/>
          </a:p>
        </p:txBody>
      </p:sp>
      <p:pic>
        <p:nvPicPr>
          <p:cNvPr id="10" name="Content Placeholder 9" descr="docker-vagran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25" b="-11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3082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AP Hybris Title Slides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AP Hybris Black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AP Hybris Blu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AP Hybris Whit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AP Hybris Yellow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1871</TotalTime>
  <Words>107</Words>
  <Application>Microsoft Macintosh PowerPoint</Application>
  <PresentationFormat>Custom</PresentationFormat>
  <Paragraphs>39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SAP Hybris Title Slides</vt:lpstr>
      <vt:lpstr>SAP Hybris Black</vt:lpstr>
      <vt:lpstr>SAP Hybris Blue</vt:lpstr>
      <vt:lpstr>SAP Hybris White</vt:lpstr>
      <vt:lpstr>SAP Hybris Yellow</vt:lpstr>
      <vt:lpstr>DevOps Community</vt:lpstr>
      <vt:lpstr>Developer vs. Admin</vt:lpstr>
      <vt:lpstr>Developer vs. Admin</vt:lpstr>
      <vt:lpstr>Developer vs. Admin</vt:lpstr>
      <vt:lpstr>Co nas uratowało (od problemu)</vt:lpstr>
      <vt:lpstr>Developer vs. Admin</vt:lpstr>
      <vt:lpstr>Co nas uratowało (od pracy)</vt:lpstr>
      <vt:lpstr>Nasze nowe narzędzia</vt:lpstr>
      <vt:lpstr>PowerPoint Presentation</vt:lpstr>
      <vt:lpstr>PowerPoint Presentation</vt:lpstr>
    </vt:vector>
  </TitlesOfParts>
  <Manager/>
  <Company>hybris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summit2015</dc:title>
  <dc:subject/>
  <dc:creator/>
  <cp:keywords/>
  <dc:description/>
  <cp:lastModifiedBy>SAP SAP</cp:lastModifiedBy>
  <cp:revision>379</cp:revision>
  <dcterms:created xsi:type="dcterms:W3CDTF">2014-07-14T15:12:49Z</dcterms:created>
  <dcterms:modified xsi:type="dcterms:W3CDTF">2017-01-31T15:06:32Z</dcterms:modified>
  <cp:category/>
</cp:coreProperties>
</file>